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C805-8144-4883-894D-FD473A6D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6AF9-C0FB-48EB-BCD8-41B95169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0562B-22C2-4930-9A50-E52B176D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87C2-46CB-4D2A-A5E3-AB584851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3EA2-99E4-412A-A088-F4A23026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82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9AF-FEE9-41BC-92E6-AAFEECD1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184F-9F23-482E-8D86-0AAC9F026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C531-275D-4092-B3AD-D8F9FA2E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5238-4407-4F22-A1DE-C2406991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3317-F982-4521-928A-28922BC6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8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733D2-D703-4528-96BE-BEAA2B94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3F74F-2080-4380-9A95-24E4B2FC5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E236-E932-4269-AB01-86F9E4B1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8AB5-8843-4880-BA0E-02710C16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F5BD-D6E5-4F0F-AACC-0BE14B8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0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B2C7-2D2D-47C3-863B-6F26FBB6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AE525-03AE-465A-9CC4-3B79F63B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979A-8AAC-43A4-A278-5101DE9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5E9B-5BB8-4655-8BB4-12C94DAD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4944-09DD-49CA-863B-A784E276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4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C12C-A113-4C5B-A45B-0E83316B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77BF5-A171-4865-B7FA-27DD262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40D1-1321-4AAD-857F-6D6AC16E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A88E-6675-44B7-BA1F-981FC724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919F-17E8-4009-95E3-67279B67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1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B949-081B-48ED-B6B8-706D48F7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A147-B6AD-4FF9-8FE1-58AB43BA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BCCB-4247-4E12-AFEC-D4462104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FBA40-4743-4303-B9EC-DDC033C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4655-81E5-4B05-801E-7E97FCA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6AC8-8966-4252-BEA8-D4A50622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90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50B-52C4-4410-817A-13161B87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CD-38AA-41B0-BB11-FFE52ED8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D4342-7C7E-4F0D-BF59-F2B5F6F2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10CD5-89E2-4335-8E87-F5D8E9EF0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8C08D-A7AD-44F8-B266-869E60FE3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A2E6-A703-4E43-926E-A66E59F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15E00-FB22-461C-8F92-E34EEF38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27510-4B29-40B7-A32E-FE59FFE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45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64ED-1AFD-4C47-9911-4278B9E7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1FDD0-6D36-406F-AAD9-AAB1F687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3E308-2065-440A-8D6A-455B08A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7983-478B-4DF2-9608-0751A754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0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F6626-359E-44CD-91BF-9271693F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2D2FD-E5B5-468F-8FAF-65209C01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D207-0B5D-4B16-9284-B86657E2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0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3634-AAC2-4306-86DA-CF688636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C0DF-5236-44D8-AD6C-6E381EAD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1E5B-8042-477D-AFA5-124C6ABCC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0E6F-8527-42A6-BBC8-96739C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64072-5251-4258-A5E0-9B145B4F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B962D-3097-4E9E-B429-71285486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3ABF-D610-442F-B63C-7D9C0C58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77F3B-76A6-43A4-99A0-ABD27B659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9065-3AB7-458E-B63A-302A9306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CB63F-60A4-4CED-9071-DF2A9CD7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84BC6-50C3-4E0E-83C2-576CB61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379BB-C46D-4734-B19E-352536C7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9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0C3B6-1271-4F4E-ACA9-CEA5A6F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6468-12F2-42A6-A64B-9274D4F1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2E69-17D6-4CCB-8BD4-61518AF6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4B552-0360-4061-9D16-155EA9B651C8}" type="datetimeFigureOut">
              <a:rPr lang="en-AU" smtClean="0"/>
              <a:t>6/12/2019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1AAD-BC44-4134-B164-D3CD40C5F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0AA1-BC0F-45DB-8DC6-5747AAED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1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E407-09D9-42F1-AB4E-E02856154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Notes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FEB22-8225-45F7-B701-851CA59D9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Elastic Wave Simulation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06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C-4F74-445F-B05E-3E1A2946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Dirichlet vs without Dirichlet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E93B6-35F1-4733-B67C-853F64DF7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750"/>
            <a:ext cx="461507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9C9AA-146C-42B8-9D07-7AA6E543B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2190750"/>
            <a:ext cx="461507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0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0E11-8A55-4E4A-A2B7-A94A02D1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65EF5-9F38-4874-ACAA-06D1CAB99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452" y="2093021"/>
            <a:ext cx="4769095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7E31-41F1-4414-B768-A3EFC144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Dirichlet, impulse 0.0001m 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36CB9-E2D9-4803-AE48-AC7301AFD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161218"/>
            <a:ext cx="4552950" cy="342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1E9463-49FD-4223-BE87-7D5EDDEF3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3" y="2161215"/>
            <a:ext cx="4552951" cy="34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Quick Notes </vt:lpstr>
      <vt:lpstr>With Dirichlet vs without Dirichlet </vt:lpstr>
      <vt:lpstr>Input</vt:lpstr>
      <vt:lpstr>Without Dirichlet, impulse 0.0001m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Notes</dc:title>
  <dc:creator>Nina Grabka</dc:creator>
  <cp:lastModifiedBy>Nina Grabka</cp:lastModifiedBy>
  <cp:revision>34</cp:revision>
  <dcterms:created xsi:type="dcterms:W3CDTF">2019-11-12T19:38:29Z</dcterms:created>
  <dcterms:modified xsi:type="dcterms:W3CDTF">2019-12-06T23:08:44Z</dcterms:modified>
</cp:coreProperties>
</file>